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2"/>
  </p:notesMasterIdLst>
  <p:sldIdLst>
    <p:sldId id="257" r:id="rId5"/>
    <p:sldId id="277" r:id="rId6"/>
    <p:sldId id="258" r:id="rId7"/>
    <p:sldId id="259" r:id="rId8"/>
    <p:sldId id="260" r:id="rId9"/>
    <p:sldId id="268" r:id="rId10"/>
    <p:sldId id="274" r:id="rId11"/>
    <p:sldId id="276" r:id="rId12"/>
    <p:sldId id="275" r:id="rId13"/>
    <p:sldId id="270" r:id="rId14"/>
    <p:sldId id="269" r:id="rId15"/>
    <p:sldId id="271" r:id="rId16"/>
    <p:sldId id="279" r:id="rId17"/>
    <p:sldId id="272" r:id="rId18"/>
    <p:sldId id="280" r:id="rId19"/>
    <p:sldId id="278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5DA8E-8885-4EB8-B4EE-40750D812C2F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F5678-572B-40DE-976C-6B650BDED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34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CE9C6"/>
                </a:solidFill>
              </a:rPr>
              <a:pPr/>
              <a:t>25.02.2021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8412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6750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5884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CE9C6"/>
                </a:solidFill>
              </a:rPr>
              <a:pPr/>
              <a:t>25.02.2021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7781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787204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212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78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710787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386467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398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33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60543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093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36442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5322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CE9C6"/>
                </a:solidFill>
              </a:rPr>
              <a:pPr/>
              <a:t>25.02.2021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8401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995282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222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000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64749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462255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25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514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682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620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64336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44694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CE9C6"/>
                </a:solidFill>
              </a:rPr>
              <a:pPr/>
              <a:t>25.02.2021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132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120929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30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601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115561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4743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152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649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717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760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0534613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16319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567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994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47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01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77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03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47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77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25.02.2021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53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000232" y="2248347"/>
            <a:ext cx="6215105" cy="1966471"/>
          </a:xfrm>
        </p:spPr>
        <p:txBody>
          <a:bodyPr>
            <a:normAutofit/>
          </a:bodyPr>
          <a:lstStyle/>
          <a:p>
            <a:r>
              <a:rPr lang="ru-RU" dirty="0" smtClean="0"/>
              <a:t>МБОУ ООШ села Джуен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язык </a:t>
            </a:r>
            <a:r>
              <a:rPr lang="ru-RU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моя гордость!!!</a:t>
            </a:r>
            <a:r>
              <a:rPr lang="ru-RU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По страницам Недели родного языка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12976"/>
            <a:ext cx="6351158" cy="3240360"/>
          </a:xfrm>
          <a:prstGeom prst="rect">
            <a:avLst/>
          </a:prstGeom>
          <a:noFill/>
          <a:ln w="9525" algn="in">
            <a:solidFill>
              <a:srgbClr val="2DA2BF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689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132856"/>
            <a:ext cx="7745505" cy="432047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Станции:</a:t>
            </a:r>
          </a:p>
          <a:p>
            <a:r>
              <a:rPr lang="ru-RU" dirty="0" err="1" smtClean="0"/>
              <a:t>Томян</a:t>
            </a:r>
            <a:r>
              <a:rPr lang="ru-RU" dirty="0" smtClean="0"/>
              <a:t> – тройной прыжок;</a:t>
            </a:r>
          </a:p>
          <a:p>
            <a:r>
              <a:rPr lang="ru-RU" dirty="0" err="1" smtClean="0"/>
              <a:t>Токтовори</a:t>
            </a:r>
            <a:r>
              <a:rPr lang="ru-RU" dirty="0" smtClean="0"/>
              <a:t> – игра с палочками;</a:t>
            </a:r>
          </a:p>
          <a:p>
            <a:r>
              <a:rPr lang="ru-RU" dirty="0" err="1" smtClean="0"/>
              <a:t>Эриен</a:t>
            </a:r>
            <a:r>
              <a:rPr lang="ru-RU" dirty="0" smtClean="0"/>
              <a:t> – голосистый;</a:t>
            </a:r>
          </a:p>
          <a:p>
            <a:r>
              <a:rPr lang="ru-RU" dirty="0" err="1" smtClean="0"/>
              <a:t>Мэргэн</a:t>
            </a:r>
            <a:r>
              <a:rPr lang="ru-RU" dirty="0" smtClean="0"/>
              <a:t> – метание тяжести на дальность;</a:t>
            </a:r>
          </a:p>
          <a:p>
            <a:r>
              <a:rPr lang="ru-RU" dirty="0" err="1" smtClean="0"/>
              <a:t>Топтоди</a:t>
            </a:r>
            <a:r>
              <a:rPr lang="ru-RU" dirty="0" smtClean="0"/>
              <a:t> </a:t>
            </a:r>
            <a:r>
              <a:rPr lang="ru-RU" dirty="0" err="1" smtClean="0"/>
              <a:t>купин</a:t>
            </a:r>
            <a:r>
              <a:rPr lang="ru-RU" dirty="0" smtClean="0"/>
              <a:t> – игра с веревкой;</a:t>
            </a:r>
          </a:p>
          <a:p>
            <a:r>
              <a:rPr lang="ru-RU" dirty="0" err="1" smtClean="0"/>
              <a:t>Бэюмбэ</a:t>
            </a:r>
            <a:r>
              <a:rPr lang="ru-RU" dirty="0" smtClean="0"/>
              <a:t> </a:t>
            </a:r>
            <a:r>
              <a:rPr lang="ru-RU" dirty="0" err="1" smtClean="0"/>
              <a:t>унду</a:t>
            </a:r>
            <a:r>
              <a:rPr lang="ru-RU" dirty="0" smtClean="0"/>
              <a:t> – угадай животное;</a:t>
            </a:r>
          </a:p>
          <a:p>
            <a:r>
              <a:rPr lang="ru-RU" dirty="0" smtClean="0"/>
              <a:t>Ми </a:t>
            </a:r>
            <a:r>
              <a:rPr lang="ru-RU" dirty="0" err="1" smtClean="0"/>
              <a:t>гэрбуи</a:t>
            </a:r>
            <a:r>
              <a:rPr lang="ru-RU" dirty="0" smtClean="0"/>
              <a:t> хай? – напиши название рыб.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Участники: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Бельды Александр, Дмитриев Владимир, </a:t>
            </a:r>
            <a:r>
              <a:rPr lang="ru-RU" dirty="0" err="1" smtClean="0"/>
              <a:t>Зияева</a:t>
            </a:r>
            <a:r>
              <a:rPr lang="ru-RU" dirty="0" smtClean="0"/>
              <a:t> Галина, Киле Леонид, Кашуба Артем, Кашуба Екатерина, Киле Михаил, Ракитин Глеб, </a:t>
            </a:r>
            <a:r>
              <a:rPr lang="ru-RU" dirty="0" err="1" smtClean="0"/>
              <a:t>Тукбаев</a:t>
            </a:r>
            <a:r>
              <a:rPr lang="ru-RU" dirty="0" smtClean="0"/>
              <a:t> Артем, Ходжер Екатерина.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Хупигуэри</a:t>
            </a:r>
            <a:r>
              <a:rPr lang="ru-RU" dirty="0" smtClean="0"/>
              <a:t>, </a:t>
            </a:r>
            <a:r>
              <a:rPr lang="ru-RU" dirty="0" err="1" smtClean="0"/>
              <a:t>андана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4" name="Picture 3" descr="2 001 - копия (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0363" y="30237"/>
            <a:ext cx="4841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570156"/>
            <a:ext cx="5744961" cy="1054250"/>
          </a:xfrm>
        </p:spPr>
        <p:txBody>
          <a:bodyPr/>
          <a:lstStyle/>
          <a:p>
            <a:r>
              <a:rPr lang="ru-RU" sz="4400" dirty="0" smtClean="0"/>
              <a:t>Открытие праздника</a:t>
            </a:r>
            <a:endParaRPr lang="ru-RU" sz="4400" dirty="0"/>
          </a:p>
        </p:txBody>
      </p:sp>
      <p:pic>
        <p:nvPicPr>
          <p:cNvPr id="88066" name="Picture 2" descr="E:\Фото для И.В\IMG-20210225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688631" cy="426647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067" name="Picture 3" descr="E:\Фото для И.В\IMG-20210224-WA0000.jpg"/>
          <p:cNvPicPr>
            <a:picLocks noChangeAspect="1" noChangeArrowheads="1"/>
          </p:cNvPicPr>
          <p:nvPr/>
        </p:nvPicPr>
        <p:blipFill>
          <a:blip r:embed="rId3" cstate="print"/>
          <a:srcRect t="2751" b="45800"/>
          <a:stretch>
            <a:fillRect/>
          </a:stretch>
        </p:blipFill>
        <p:spPr bwMode="auto">
          <a:xfrm>
            <a:off x="323528" y="476672"/>
            <a:ext cx="230188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3" descr="2 001 - копия (8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2411" y="5934893"/>
            <a:ext cx="4841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9090" name="Picture 2" descr="E:\Фото для И.В\IMG-20210225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150835" cy="5534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1" name="Picture 3" descr="E:\Фото для И.В\IMG-20210225-WA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429000"/>
            <a:ext cx="2517744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2" name="Picture 4" descr="E:\Фото для И.В\IMG-20210225-WA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237626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2 001 - копия (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6387" y="5934893"/>
            <a:ext cx="4841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E:\Новая папка (4)\20210220_110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433" t="18415" r="31654" b="6927"/>
          <a:stretch>
            <a:fillRect/>
          </a:stretch>
        </p:blipFill>
        <p:spPr bwMode="auto">
          <a:xfrm rot="6071210">
            <a:off x="6642825" y="10003"/>
            <a:ext cx="2279688" cy="2324550"/>
          </a:xfrm>
          <a:prstGeom prst="rect">
            <a:avLst/>
          </a:prstGeom>
          <a:noFill/>
        </p:spPr>
      </p:pic>
      <p:pic>
        <p:nvPicPr>
          <p:cNvPr id="91140" name="Picture 4" descr="E:\Новая папка (4)\20210220_111019.jpg"/>
          <p:cNvPicPr>
            <a:picLocks noChangeAspect="1" noChangeArrowheads="1"/>
          </p:cNvPicPr>
          <p:nvPr/>
        </p:nvPicPr>
        <p:blipFill>
          <a:blip r:embed="rId3" cstate="print"/>
          <a:srcRect r="31771" b="40820"/>
          <a:stretch>
            <a:fillRect/>
          </a:stretch>
        </p:blipFill>
        <p:spPr bwMode="auto">
          <a:xfrm rot="5031526">
            <a:off x="363119" y="3739841"/>
            <a:ext cx="3160924" cy="2339312"/>
          </a:xfrm>
          <a:prstGeom prst="rect">
            <a:avLst/>
          </a:prstGeom>
          <a:noFill/>
        </p:spPr>
      </p:pic>
      <p:pic>
        <p:nvPicPr>
          <p:cNvPr id="91141" name="Picture 5" descr="E:\Новая папка (4)\20210220_111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38690" y="3546486"/>
            <a:ext cx="3123912" cy="2456892"/>
          </a:xfrm>
          <a:prstGeom prst="rect">
            <a:avLst/>
          </a:prstGeom>
          <a:noFill/>
        </p:spPr>
      </p:pic>
      <p:pic>
        <p:nvPicPr>
          <p:cNvPr id="91142" name="Picture 6" descr="E:\Новая папка (4)\20210220_1109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721127" y="1679473"/>
            <a:ext cx="3861767" cy="289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1143" name="Picture 7" descr="E:\Новая папка (4)\20210220_110927.jpg"/>
          <p:cNvPicPr>
            <a:picLocks noChangeAspect="1" noChangeArrowheads="1"/>
          </p:cNvPicPr>
          <p:nvPr/>
        </p:nvPicPr>
        <p:blipFill>
          <a:blip r:embed="rId6" cstate="print"/>
          <a:srcRect t="18588" r="30214"/>
          <a:stretch>
            <a:fillRect/>
          </a:stretch>
        </p:blipFill>
        <p:spPr bwMode="auto">
          <a:xfrm rot="4897929">
            <a:off x="645421" y="626389"/>
            <a:ext cx="2185596" cy="19122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59632" y="2636912"/>
            <a:ext cx="135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Токтовори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5877272"/>
            <a:ext cx="120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Мэргэны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5229200"/>
            <a:ext cx="197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Угадай животное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242088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Эриен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76256" y="6237312"/>
            <a:ext cx="174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Топтоди</a:t>
            </a:r>
            <a:r>
              <a:rPr lang="ru-RU" b="1" dirty="0" smtClean="0"/>
              <a:t> </a:t>
            </a:r>
            <a:r>
              <a:rPr lang="ru-RU" b="1" dirty="0" err="1" smtClean="0"/>
              <a:t>купин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место – Киле Леонид, Ракитин Глеб, Кашуба Екатерина;</a:t>
            </a:r>
          </a:p>
          <a:p>
            <a:r>
              <a:rPr lang="ru-RU" dirty="0" smtClean="0"/>
              <a:t>2 место – Дмитриев Владимир, </a:t>
            </a:r>
            <a:r>
              <a:rPr lang="ru-RU" dirty="0" err="1" smtClean="0"/>
              <a:t>Тукбаев</a:t>
            </a:r>
            <a:r>
              <a:rPr lang="ru-RU" dirty="0" smtClean="0"/>
              <a:t> Артем, Ходжер Екатерина;</a:t>
            </a:r>
          </a:p>
          <a:p>
            <a:r>
              <a:rPr lang="ru-RU" dirty="0" smtClean="0"/>
              <a:t>3 место – </a:t>
            </a:r>
            <a:r>
              <a:rPr lang="ru-RU" dirty="0" err="1" smtClean="0"/>
              <a:t>Зияева</a:t>
            </a:r>
            <a:r>
              <a:rPr lang="ru-RU" dirty="0" smtClean="0"/>
              <a:t> Галина, Кашуба Артем, Бельды Александр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Спасибо за игру. Поздравляем победителей!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игры</a:t>
            </a:r>
            <a:endParaRPr lang="ru-RU" dirty="0"/>
          </a:p>
        </p:txBody>
      </p:sp>
      <p:pic>
        <p:nvPicPr>
          <p:cNvPr id="4" name="Picture 5" descr="SO0082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509120"/>
            <a:ext cx="1403648" cy="196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NA0004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04664"/>
            <a:ext cx="1123330" cy="166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2 001 - копия (8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8355" y="5502845"/>
            <a:ext cx="4841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3186" name="Picture 2" descr="E:\Новая папка (4)\20210225_161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398629">
            <a:off x="467120" y="340641"/>
            <a:ext cx="7864777" cy="5898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Лучший знаток родного языка </a:t>
            </a:r>
            <a:br>
              <a:rPr lang="ru-RU" sz="4000" dirty="0" smtClean="0"/>
            </a:br>
            <a:r>
              <a:rPr lang="ru-RU" sz="4000" dirty="0" smtClean="0"/>
              <a:t>во 2 классе</a:t>
            </a:r>
            <a:endParaRPr lang="ru-RU" sz="4000" dirty="0"/>
          </a:p>
        </p:txBody>
      </p:sp>
      <p:pic>
        <p:nvPicPr>
          <p:cNvPr id="92163" name="Picture 3" descr="E:\Новая папка (4)\20210225_164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809835">
            <a:off x="2254829" y="2433604"/>
            <a:ext cx="4413069" cy="330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err="1" smtClean="0"/>
              <a:t>Баниха</a:t>
            </a:r>
            <a:r>
              <a:rPr lang="ru-RU" sz="7200" dirty="0" smtClean="0"/>
              <a:t>!</a:t>
            </a:r>
            <a:endParaRPr lang="ru-RU" sz="7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Есть у каждого родная сторона,</a:t>
            </a:r>
            <a:br>
              <a:rPr lang="ru-RU" dirty="0" smtClean="0"/>
            </a:br>
            <a:r>
              <a:rPr lang="ru-RU" dirty="0" smtClean="0"/>
              <a:t>Она нашей памятью полна,</a:t>
            </a:r>
            <a:br>
              <a:rPr lang="ru-RU" dirty="0" smtClean="0"/>
            </a:br>
            <a:r>
              <a:rPr lang="ru-RU" dirty="0" smtClean="0"/>
              <a:t>Там учились мы ходить и говорить,</a:t>
            </a:r>
            <a:br>
              <a:rPr lang="ru-RU" dirty="0" smtClean="0"/>
            </a:br>
            <a:r>
              <a:rPr lang="ru-RU" dirty="0" smtClean="0"/>
              <a:t>В школу шли, чтобы родной язык учить.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Нам приятен звук родного языка,</a:t>
            </a:r>
            <a:br>
              <a:rPr lang="ru-RU" dirty="0" smtClean="0"/>
            </a:br>
            <a:r>
              <a:rPr lang="ru-RU" dirty="0" smtClean="0"/>
              <a:t>Он, как музыка, приходит к нам в сердца!</a:t>
            </a:r>
            <a:br>
              <a:rPr lang="ru-RU" dirty="0" smtClean="0"/>
            </a:br>
            <a:r>
              <a:rPr lang="ru-RU" dirty="0" smtClean="0"/>
              <a:t>Мы сегодня поздравляем земляков,</a:t>
            </a:r>
            <a:br>
              <a:rPr lang="ru-RU" dirty="0" smtClean="0"/>
            </a:br>
            <a:r>
              <a:rPr lang="ru-RU" dirty="0" smtClean="0"/>
              <a:t>Тех, кто наш язык любить готов.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Бачигоапу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Picture 2" descr="E:\Фото для И.В\IMG-20210221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772816"/>
            <a:ext cx="1691655" cy="1796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64288" y="1772816"/>
            <a:ext cx="152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Нанай </a:t>
            </a:r>
            <a:r>
              <a:rPr lang="ru-RU" dirty="0" err="1" smtClean="0"/>
              <a:t>хэсэни</a:t>
            </a:r>
            <a:endParaRPr lang="ru-RU" dirty="0"/>
          </a:p>
        </p:txBody>
      </p:sp>
      <p:pic>
        <p:nvPicPr>
          <p:cNvPr id="7" name="Picture 3" descr="2 001 - копия (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14379" y="5646861"/>
            <a:ext cx="4841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39552" y="1124744"/>
          <a:ext cx="7920035" cy="541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808312"/>
                <a:gridCol w="1439653"/>
                <a:gridCol w="1584007"/>
                <a:gridCol w="158400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Название мероприятия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Классы, место проведения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Дата проведения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Открытие.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Беседа «Страна по имени Родной язык»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1-9 классы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1-4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течение недели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Гаер И.В. и Ванзулина К.А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Экскурсия в школьный музей «Традиции моего народа»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1-4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Вторник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Гаер И.В.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Чтение сказки «Айога»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Инсценировка сказки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Дошкольная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Четверг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Ванзулина К.А.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Внеклассное мероприятие «Язык родной дружи со мной». (библиотечные уроки)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Выставка книг.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1-9 классы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Вторник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Ван  Ж.С.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Интерактивное занятие «Путешествие в мир нанайских сказок»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1-4 классы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течение недели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Ванзулина К.А.,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Гаер И.В.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Пальчиковая игра (стихотворение)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Дошкольная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Ванзулина К.А.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Олимпиада по родному языку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4-6 классы и 7-9 классы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Ван Л.С.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Ванзулина К.А.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Конкурс рисунков, фотографий  на тему «Национальный костюм»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1-9 классы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течение недели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Блошенко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Е.Ф.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Классные часы посвященные международному Дню родных языков. «Истинный сын нанайского народа»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1-9 классы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Пятница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Блошенко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Е.Ф.,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Ван Л.С. Ванзулина К.А.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Подведение итогов Недели родного языка.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Викторина «Вопросы из туеска»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«Хупигори андана»  - конкурс игра.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1-9 классы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1-4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Суббота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Ван Л.С.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Ванзулина К.А.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54588"/>
          </a:xfrm>
        </p:spPr>
        <p:txBody>
          <a:bodyPr/>
          <a:lstStyle/>
          <a:p>
            <a:r>
              <a:rPr lang="ru-RU" sz="2800" dirty="0" smtClean="0"/>
              <a:t>План Недели родного языка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282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152128"/>
          </a:xfrm>
        </p:spPr>
        <p:txBody>
          <a:bodyPr/>
          <a:lstStyle/>
          <a:p>
            <a:r>
              <a:rPr lang="ru-RU" dirty="0" smtClean="0"/>
              <a:t>Дошкольная группа «</a:t>
            </a:r>
            <a:r>
              <a:rPr lang="ru-RU" dirty="0" err="1" smtClean="0"/>
              <a:t>Кэкукэн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193" name="Picture 1" descr="E:\Фото для И.В\IMG-20210225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84984"/>
            <a:ext cx="3744416" cy="280831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E:\Фото для И.В\IMG-20210225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4860032" cy="364502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E:\Фото для И.В\IMG-20210225-WA001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483" y="980728"/>
            <a:ext cx="2592287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E:\Фото для И.В\IMG-20210225-WA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542" y="908720"/>
            <a:ext cx="2435762" cy="18268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3" descr="2 001 - копия (8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0363" y="1542405"/>
            <a:ext cx="4841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6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404664"/>
            <a:ext cx="8265240" cy="572149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Verdana"/>
              </a:rPr>
              <a:t>Конкурс рисунков «Национальный костюм»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Итоги конкурса: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Садик «</a:t>
            </a:r>
            <a:r>
              <a:rPr lang="ru-RU" dirty="0" err="1" smtClean="0">
                <a:solidFill>
                  <a:srgbClr val="FF0000"/>
                </a:solidFill>
              </a:rPr>
              <a:t>Кэкукэн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dirty="0" smtClean="0"/>
              <a:t>1 место – Дмитриев Евгений;</a:t>
            </a:r>
          </a:p>
          <a:p>
            <a:r>
              <a:rPr lang="ru-RU" dirty="0" smtClean="0"/>
              <a:t>2 место – Ходжер Лилия;</a:t>
            </a:r>
          </a:p>
          <a:p>
            <a:r>
              <a:rPr lang="ru-RU" dirty="0" smtClean="0"/>
              <a:t>3 место – Киля Полина, Киле Софья.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Начальная школа:</a:t>
            </a:r>
          </a:p>
          <a:p>
            <a:r>
              <a:rPr lang="ru-RU" dirty="0" smtClean="0"/>
              <a:t>1 место – </a:t>
            </a:r>
            <a:r>
              <a:rPr lang="ru-RU" dirty="0" err="1" smtClean="0"/>
              <a:t>Петлюк</a:t>
            </a:r>
            <a:r>
              <a:rPr lang="ru-RU" dirty="0" smtClean="0"/>
              <a:t> Василий;</a:t>
            </a:r>
          </a:p>
          <a:p>
            <a:r>
              <a:rPr lang="ru-RU" dirty="0" smtClean="0"/>
              <a:t>2 место – Мигунов Сергей;</a:t>
            </a:r>
          </a:p>
          <a:p>
            <a:r>
              <a:rPr lang="ru-RU" dirty="0" smtClean="0"/>
              <a:t>3 место – Ходжер Екатерина.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Основная школа:</a:t>
            </a:r>
          </a:p>
          <a:p>
            <a:r>
              <a:rPr lang="ru-RU" dirty="0" smtClean="0"/>
              <a:t>1 место – Мишаков Иван;</a:t>
            </a:r>
          </a:p>
          <a:p>
            <a:r>
              <a:rPr lang="ru-RU" dirty="0" smtClean="0"/>
              <a:t>2 место – Киле Руслан;</a:t>
            </a:r>
          </a:p>
          <a:p>
            <a:r>
              <a:rPr lang="ru-RU" dirty="0" smtClean="0"/>
              <a:t>3 место – Киля Артем.</a:t>
            </a:r>
            <a:endParaRPr lang="ru-RU" dirty="0"/>
          </a:p>
        </p:txBody>
      </p:sp>
      <p:pic>
        <p:nvPicPr>
          <p:cNvPr id="7169" name="Picture 1" descr="E:\Фото для И.В\IMG-20210225-WA0028.jpg"/>
          <p:cNvPicPr>
            <a:picLocks noChangeAspect="1" noChangeArrowheads="1"/>
          </p:cNvPicPr>
          <p:nvPr/>
        </p:nvPicPr>
        <p:blipFill>
          <a:blip r:embed="rId2" cstate="print"/>
          <a:srcRect t="15750" b="20201"/>
          <a:stretch>
            <a:fillRect/>
          </a:stretch>
        </p:blipFill>
        <p:spPr bwMode="auto">
          <a:xfrm>
            <a:off x="5508104" y="1412776"/>
            <a:ext cx="3264752" cy="453650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2 001 - копия (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0363" y="5646861"/>
            <a:ext cx="4841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643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Истинный сын нанайского народа</a:t>
            </a:r>
            <a:endParaRPr lang="ru-RU" sz="4400" dirty="0"/>
          </a:p>
        </p:txBody>
      </p:sp>
      <p:pic>
        <p:nvPicPr>
          <p:cNvPr id="86018" name="Picture 2" descr="E:\Фото для И.В\IMG-20210225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0887"/>
          <a:stretch>
            <a:fillRect/>
          </a:stretch>
        </p:blipFill>
        <p:spPr bwMode="auto">
          <a:xfrm>
            <a:off x="323528" y="2924945"/>
            <a:ext cx="3672408" cy="237626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6019" name="Picture 3" descr="E:\Фото для И.В\IMG-20210225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653136"/>
            <a:ext cx="4067944" cy="187506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55976" y="2564904"/>
            <a:ext cx="4176913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Классный час в 6 классе , посвященный </a:t>
            </a:r>
          </a:p>
          <a:p>
            <a:r>
              <a:rPr lang="ru-RU" dirty="0" smtClean="0"/>
              <a:t>Международному дню родных языков</a:t>
            </a:r>
          </a:p>
          <a:p>
            <a:r>
              <a:rPr lang="ru-RU" dirty="0" smtClean="0"/>
              <a:t>«Истинный сын нанайского народа».</a:t>
            </a:r>
          </a:p>
          <a:p>
            <a:r>
              <a:rPr lang="ru-RU" dirty="0" smtClean="0"/>
              <a:t>Классный руководитель </a:t>
            </a:r>
            <a:r>
              <a:rPr lang="ru-RU" dirty="0" err="1" smtClean="0"/>
              <a:t>Блошенко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Елена Федоровна</a:t>
            </a:r>
            <a:endParaRPr lang="ru-RU" dirty="0"/>
          </a:p>
        </p:txBody>
      </p:sp>
      <p:pic>
        <p:nvPicPr>
          <p:cNvPr id="8" name="Picture 3" descr="2 001 - копия (8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2131" y="5502845"/>
            <a:ext cx="4841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404665"/>
            <a:ext cx="7745505" cy="572149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неделе родного (нанайского языка) был проведен классный час «Жизненный путь </a:t>
            </a:r>
            <a:r>
              <a:rPr lang="ru-RU" sz="1800" dirty="0" err="1" smtClean="0"/>
              <a:t>Понгса</a:t>
            </a:r>
            <a:r>
              <a:rPr lang="ru-RU" sz="1800" dirty="0" smtClean="0"/>
              <a:t> Константиновича Киле» в 5 классе 13.02.021 г.</a:t>
            </a:r>
          </a:p>
          <a:p>
            <a:r>
              <a:rPr lang="ru-RU" sz="1800" dirty="0" err="1" smtClean="0"/>
              <a:t>Понгса</a:t>
            </a:r>
            <a:r>
              <a:rPr lang="ru-RU" sz="1800" dirty="0" smtClean="0"/>
              <a:t> Константинович Киле – самобытный нанайский поэт, </a:t>
            </a:r>
            <a:r>
              <a:rPr lang="ru-RU" sz="1800" dirty="0" err="1" smtClean="0"/>
              <a:t>первостроитель</a:t>
            </a:r>
            <a:r>
              <a:rPr lang="ru-RU" sz="1800" dirty="0" smtClean="0"/>
              <a:t> г. Амурска, ветеран Великой Отечественной Войны и труда, хранитель и собиратель традиционной нанайской культуры, мастер художественных ремесел, этнограф, композитор</a:t>
            </a:r>
            <a:r>
              <a:rPr lang="ru-RU" sz="1800" dirty="0" smtClean="0"/>
              <a:t>.</a:t>
            </a:r>
            <a:r>
              <a:rPr lang="ru-RU" sz="1800" dirty="0" smtClean="0"/>
              <a:t> </a:t>
            </a:r>
          </a:p>
          <a:p>
            <a:r>
              <a:rPr lang="ru-RU" sz="1800" dirty="0" smtClean="0"/>
              <a:t>Ребята заглянули в историю жизни этого выдающегося человека. Многое узнали о нем, о  его судьбе, включающей военный период времени, послевоенное время, жизнь и творчество.</a:t>
            </a:r>
          </a:p>
          <a:p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5192486" cy="292067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6952"/>
            <a:ext cx="2376264" cy="151216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7152"/>
            <a:ext cx="1930591" cy="17346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Picture 3" descr="2 001 - копия (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2411" y="5934893"/>
            <a:ext cx="4841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Олимпиада по родному языку</a:t>
            </a:r>
            <a:endParaRPr lang="ru-RU" sz="4400" dirty="0"/>
          </a:p>
        </p:txBody>
      </p:sp>
      <p:pic>
        <p:nvPicPr>
          <p:cNvPr id="4" name="Picture 3" descr="2 001 - копия (8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97362" y="5939942"/>
            <a:ext cx="366411" cy="110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2" descr="E:\Новая папка (4)\20210225_160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11560" y="2420888"/>
            <a:ext cx="4532321" cy="3399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10" name="Picture 2" descr="E:\Новая папка (4)\20210225_164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68618" y="2572342"/>
            <a:ext cx="4091947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Выставка книг.</a:t>
            </a:r>
            <a:endParaRPr lang="ru-RU" sz="4400" dirty="0"/>
          </a:p>
        </p:txBody>
      </p:sp>
      <p:pic>
        <p:nvPicPr>
          <p:cNvPr id="90114" name="Picture 2" descr="E:\фото ВЖС\20210225_151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78833" y="2347185"/>
            <a:ext cx="4594953" cy="3446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2780928"/>
            <a:ext cx="404681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Ван </a:t>
            </a:r>
            <a:r>
              <a:rPr lang="ru-RU" dirty="0" err="1" smtClean="0"/>
              <a:t>Жаннета</a:t>
            </a:r>
            <a:r>
              <a:rPr lang="ru-RU" dirty="0" smtClean="0"/>
              <a:t> Сергеевна , </a:t>
            </a:r>
          </a:p>
          <a:p>
            <a:r>
              <a:rPr lang="ru-RU" dirty="0" smtClean="0"/>
              <a:t>б</a:t>
            </a:r>
            <a:r>
              <a:rPr lang="ru-RU" dirty="0" smtClean="0"/>
              <a:t>иблиотекарь провела </a:t>
            </a:r>
          </a:p>
          <a:p>
            <a:r>
              <a:rPr lang="ru-RU" dirty="0" smtClean="0"/>
              <a:t>библиотечные уроки в основной школе</a:t>
            </a:r>
          </a:p>
          <a:p>
            <a:r>
              <a:rPr lang="ru-RU" dirty="0" smtClean="0"/>
              <a:t>«Язык родной, дружи со мной!»</a:t>
            </a:r>
          </a:p>
          <a:p>
            <a:r>
              <a:rPr lang="ru-RU" dirty="0" smtClean="0"/>
              <a:t>Сделала подборку книг</a:t>
            </a:r>
          </a:p>
          <a:p>
            <a:r>
              <a:rPr lang="ru-RU" dirty="0" smtClean="0"/>
              <a:t> о родном Хабаровском крае,</a:t>
            </a:r>
          </a:p>
          <a:p>
            <a:r>
              <a:rPr lang="ru-RU" dirty="0" smtClean="0"/>
              <a:t>о</a:t>
            </a:r>
            <a:r>
              <a:rPr lang="ru-RU" dirty="0" smtClean="0"/>
              <a:t> родных языках, познакомила </a:t>
            </a:r>
          </a:p>
          <a:p>
            <a:r>
              <a:rPr lang="ru-RU" dirty="0" smtClean="0"/>
              <a:t>с новыми изданиями 2020 года.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566</Words>
  <Application>Microsoft Office PowerPoint</Application>
  <PresentationFormat>Экран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Твердый переплет</vt:lpstr>
      <vt:lpstr>1_Твердый переплет</vt:lpstr>
      <vt:lpstr>2_Твердый переплет</vt:lpstr>
      <vt:lpstr>3_Твердый переплет</vt:lpstr>
      <vt:lpstr>По страницам Недели родного языка</vt:lpstr>
      <vt:lpstr>Бачигоапу!</vt:lpstr>
      <vt:lpstr>План Недели родного языка</vt:lpstr>
      <vt:lpstr>Дошкольная группа «Кэкукэн»</vt:lpstr>
      <vt:lpstr>Слайд 5</vt:lpstr>
      <vt:lpstr>Истинный сын нанайского народа</vt:lpstr>
      <vt:lpstr>Слайд 7</vt:lpstr>
      <vt:lpstr>Олимпиада по родному языку</vt:lpstr>
      <vt:lpstr>Выставка книг.</vt:lpstr>
      <vt:lpstr>«Хупигуэри, андана!»</vt:lpstr>
      <vt:lpstr>Открытие праздника</vt:lpstr>
      <vt:lpstr>Слайд 12</vt:lpstr>
      <vt:lpstr>Слайд 13</vt:lpstr>
      <vt:lpstr>Итоги игры</vt:lpstr>
      <vt:lpstr>Слайд 15</vt:lpstr>
      <vt:lpstr>Лучший знаток родного языка  во 2 классе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этнографический музей «Живая нить времен»</dc:title>
  <dc:creator>Ученик</dc:creator>
  <cp:lastModifiedBy>Учитель</cp:lastModifiedBy>
  <cp:revision>21</cp:revision>
  <dcterms:created xsi:type="dcterms:W3CDTF">2012-12-12T05:09:26Z</dcterms:created>
  <dcterms:modified xsi:type="dcterms:W3CDTF">2021-02-25T07:22:25Z</dcterms:modified>
</cp:coreProperties>
</file>