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4E6C-72FB-46EA-8025-6FAE0A24AEA3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309F8-F00E-4462-902E-6B0BB555F3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09F8-F00E-4462-902E-6B0BB555F314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458200" cy="1470025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Разработка</a:t>
            </a:r>
            <a:br>
              <a:rPr lang="ru-RU" sz="5400" b="1" dirty="0" smtClean="0"/>
            </a:br>
            <a:r>
              <a:rPr lang="ru-RU" b="1" dirty="0" smtClean="0"/>
              <a:t>учебных планов в 2023 году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91000" y="5105400"/>
            <a:ext cx="4953000" cy="1752600"/>
          </a:xfrm>
        </p:spPr>
        <p:txBody>
          <a:bodyPr/>
          <a:lstStyle/>
          <a:p>
            <a:r>
              <a:rPr lang="ru-RU" dirty="0" smtClean="0"/>
              <a:t>Захарова М.С., ведущий специалист </a:t>
            </a:r>
            <a:r>
              <a:rPr lang="ru-RU" dirty="0" err="1" smtClean="0"/>
              <a:t>УОПМиС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Кузнецов С П\Downloads\2023-01-27_09-36-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6238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УП ФГОС ООО Тренажер</a:t>
            </a:r>
          </a:p>
          <a:p>
            <a:pPr algn="ctr"/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УП ФГОС ООО образец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узнецов С П\Downloads\2023-01-27_09-33-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04664"/>
            <a:ext cx="9144000" cy="5754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Изменения в ФГОС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2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ОДНКНР – 5-9 класс (ПОЭТАПНО)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С 7 класса – предмет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«Вероятность и статистика»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Обществознание – на углубленном уровне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Русский язык только на базовом уровне (10-11 классы)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Профили обучения среднего общего образования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естественно-научный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гуманитарный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социально-экономический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технологический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универсальный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Естественно-научный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профиль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Математика (алгебра, геометрия, вероятность и статистика)</a:t>
            </a:r>
          </a:p>
          <a:p>
            <a:r>
              <a:rPr lang="ru-RU" dirty="0" smtClean="0"/>
              <a:t>Химия</a:t>
            </a:r>
          </a:p>
          <a:p>
            <a:r>
              <a:rPr lang="ru-RU" dirty="0" smtClean="0"/>
              <a:t>Биология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Гуманитарный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Иностранный </a:t>
            </a:r>
            <a:r>
              <a:rPr lang="ru-RU" sz="3200" b="1" dirty="0" smtClean="0"/>
              <a:t>язык; </a:t>
            </a:r>
            <a:endParaRPr lang="ru-RU" sz="3200" b="1" dirty="0" smtClean="0"/>
          </a:p>
          <a:p>
            <a:r>
              <a:rPr lang="ru-RU" sz="3200" b="1" dirty="0" smtClean="0"/>
              <a:t>Литература</a:t>
            </a:r>
            <a:r>
              <a:rPr lang="ru-RU" sz="3200" b="1" dirty="0" smtClean="0"/>
              <a:t>; </a:t>
            </a:r>
            <a:endParaRPr lang="ru-RU" sz="3200" b="1" dirty="0" smtClean="0"/>
          </a:p>
          <a:p>
            <a:r>
              <a:rPr lang="ru-RU" sz="3200" b="1" dirty="0" smtClean="0"/>
              <a:t>История</a:t>
            </a:r>
            <a:r>
              <a:rPr lang="ru-RU" sz="3200" b="1" dirty="0" smtClean="0"/>
              <a:t>; </a:t>
            </a:r>
            <a:endParaRPr lang="ru-RU" sz="3200" b="1" dirty="0" smtClean="0"/>
          </a:p>
          <a:p>
            <a:r>
              <a:rPr lang="ru-RU" sz="3200" b="1" dirty="0" smtClean="0"/>
              <a:t>Обществознание </a:t>
            </a:r>
            <a:r>
              <a:rPr lang="ru-RU" sz="3200" b="1" dirty="0" smtClean="0"/>
              <a:t>(включая экономику и право</a:t>
            </a:r>
            <a:r>
              <a:rPr lang="ru-RU" sz="3200" b="1" dirty="0" smtClean="0"/>
              <a:t>).</a:t>
            </a:r>
            <a:endParaRPr lang="ru-RU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Социально-экономический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Обществознание </a:t>
            </a:r>
            <a:r>
              <a:rPr lang="ru-RU" b="1" dirty="0" smtClean="0"/>
              <a:t>(включая экономику </a:t>
            </a:r>
            <a:r>
              <a:rPr lang="ru-RU" b="1" dirty="0" smtClean="0"/>
              <a:t>и право);</a:t>
            </a:r>
          </a:p>
          <a:p>
            <a:r>
              <a:rPr lang="ru-RU" b="1" dirty="0" smtClean="0"/>
              <a:t>История;</a:t>
            </a:r>
          </a:p>
          <a:p>
            <a:r>
              <a:rPr lang="ru-RU" b="1" dirty="0" smtClean="0"/>
              <a:t>Английский </a:t>
            </a:r>
            <a:r>
              <a:rPr lang="ru-RU" b="1" dirty="0" smtClean="0"/>
              <a:t>язык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Технологический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Математика (алгебра, геометрия, вероятность и статистика)</a:t>
            </a:r>
          </a:p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Информатика;</a:t>
            </a:r>
          </a:p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Физика.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Универсальный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менее 2-х предметов на углубленном уровне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85</TotalTime>
  <Words>138</Words>
  <Application>Microsoft Office PowerPoint</Application>
  <PresentationFormat>Экран (4:3)</PresentationFormat>
  <Paragraphs>41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Разработка учебных планов в 2023 году</vt:lpstr>
      <vt:lpstr>Слайд 2</vt:lpstr>
      <vt:lpstr>Изменения в ФГОС</vt:lpstr>
      <vt:lpstr>Профили обучения среднего общего образования</vt:lpstr>
      <vt:lpstr>Естественно-научный профиль</vt:lpstr>
      <vt:lpstr>Гуманитарный</vt:lpstr>
      <vt:lpstr>Социально-экономический</vt:lpstr>
      <vt:lpstr>Технологический</vt:lpstr>
      <vt:lpstr>Универсальный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учебных планов в 2023 году</dc:title>
  <dc:creator>Захарова МС</dc:creator>
  <cp:lastModifiedBy>Кузнецов С П</cp:lastModifiedBy>
  <cp:revision>5</cp:revision>
  <dcterms:created xsi:type="dcterms:W3CDTF">2023-01-26T23:24:35Z</dcterms:created>
  <dcterms:modified xsi:type="dcterms:W3CDTF">2023-01-27T01:00:11Z</dcterms:modified>
</cp:coreProperties>
</file>