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7" userDrawn="1">
          <p15:clr>
            <a:srgbClr val="A4A3A4"/>
          </p15:clr>
        </p15:guide>
        <p15:guide id="2" pos="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81"/>
    <a:srgbClr val="008000"/>
    <a:srgbClr val="263C86"/>
    <a:srgbClr val="008B50"/>
    <a:srgbClr val="003300"/>
    <a:srgbClr val="006600"/>
    <a:srgbClr val="009900"/>
    <a:srgbClr val="233FA5"/>
    <a:srgbClr val="0072BC"/>
    <a:srgbClr val="6EB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6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-348" y="60"/>
      </p:cViewPr>
      <p:guideLst>
        <p:guide orient="horz" pos="2047"/>
        <p:guide pos="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4E283-DF66-420F-8116-5F75B3E8C35B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3A663-DA2A-4C8A-9DF3-9C9C1635D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56BA182-75CF-448C-A1C9-F5E98344897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DBBAAFF-5DA9-4695-8650-3AC011808B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8842" y="139337"/>
            <a:ext cx="11820277" cy="6531429"/>
          </a:xfrm>
          <a:prstGeom prst="rect">
            <a:avLst/>
          </a:prstGeom>
          <a:noFill/>
          <a:ln w="38100">
            <a:gradFill>
              <a:gsLst>
                <a:gs pos="0">
                  <a:srgbClr val="263C86"/>
                </a:gs>
                <a:gs pos="100000">
                  <a:srgbClr val="008B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9953897" y="609600"/>
            <a:ext cx="2368732" cy="0"/>
          </a:xfrm>
          <a:prstGeom prst="line">
            <a:avLst/>
          </a:prstGeom>
          <a:ln w="38100">
            <a:solidFill>
              <a:srgbClr val="008B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065623" y="862147"/>
            <a:ext cx="3683726" cy="0"/>
          </a:xfrm>
          <a:prstGeom prst="line">
            <a:avLst/>
          </a:prstGeom>
          <a:ln w="38100">
            <a:solidFill>
              <a:srgbClr val="008B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953897" y="1105985"/>
            <a:ext cx="2368732" cy="0"/>
          </a:xfrm>
          <a:prstGeom prst="line">
            <a:avLst/>
          </a:prstGeom>
          <a:ln w="38100">
            <a:solidFill>
              <a:srgbClr val="008B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-505096" y="5791200"/>
            <a:ext cx="2368732" cy="0"/>
          </a:xfrm>
          <a:prstGeom prst="line">
            <a:avLst/>
          </a:prstGeom>
          <a:ln w="38100">
            <a:solidFill>
              <a:srgbClr val="263C8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-1053736" y="6043747"/>
            <a:ext cx="3683726" cy="0"/>
          </a:xfrm>
          <a:prstGeom prst="line">
            <a:avLst/>
          </a:prstGeom>
          <a:ln w="38100">
            <a:solidFill>
              <a:srgbClr val="263C8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-505096" y="6287585"/>
            <a:ext cx="2368732" cy="0"/>
          </a:xfrm>
          <a:prstGeom prst="line">
            <a:avLst/>
          </a:prstGeom>
          <a:ln w="38100">
            <a:solidFill>
              <a:srgbClr val="263C8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34" y="237307"/>
            <a:ext cx="929317" cy="112147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155700" y="1584959"/>
            <a:ext cx="10172700" cy="49552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1B328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ДПП ПП «Управленческие механизмы образовательной организации, имеющей низкие образовательные результаты и/или функционирующей в условиях риска снижения образовательных результатов»</a:t>
            </a:r>
          </a:p>
          <a:p>
            <a:pPr algn="ctr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документов для перехода школы в эффективный режим работы   </a:t>
            </a:r>
          </a:p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Выполнил(а)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Самар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Маргарита Николаевна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общеобразовательное учреждение основная                              общеобразовательная школа села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Джуен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Амурского муниципального района </a:t>
            </a:r>
          </a:p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Хабаровского края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(наименование образовательной организации)</a:t>
            </a:r>
          </a:p>
          <a:p>
            <a:pPr algn="ctr"/>
            <a:endParaRPr lang="ru-RU" sz="4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63B9CFD-CC0F-5037-3C9E-2C4F3786D5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67" y="187234"/>
            <a:ext cx="2590468" cy="1506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20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концепции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качества образования в школе путем реализации комплекса мероприятий;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среды, направленной на формирования личной успешности каждого обучающегося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рисков и вызовов через определение актуальных форм риска и преобразование их в задачи – конкретные меры по разрешению рисков. </a:t>
            </a:r>
          </a:p>
        </p:txBody>
      </p:sp>
    </p:spTree>
    <p:extLst>
      <p:ext uri="{BB962C8B-B14F-4D97-AF65-F5344CB8AC3E}">
        <p14:creationId xmlns:p14="http://schemas.microsoft.com/office/powerpoint/2010/main" val="361705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 задачи среднесрочной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Единая цель Программы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к концу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года оптимальных условий для преодоления рисковых профилей за счёт реализации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антирисковых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программ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Риск 1 «Низкий уровень оснащения школы»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повышение уровня материально-технического оснащения школы к концу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приобретение лабораторного оборудования для специализированных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кабинетов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Риск 2 «Низкий уровень профессиональной компетентности педагогов при работе с обучающимися ОВЗ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преодоление недостаточной предметной и методической компетентности педагогических работников при работе с обучающимися  ОВЗ. Обеспечение эффективного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устойчивого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развития культурного и образовательного пространства детей с ОВЗ.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-организация дополнительного обучения педагогов на курсах по-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вышения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квалификации по ОВЗ.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проведение школьных семинаров для педагогов.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участие педагогов в конференциях и конкурсах различного уровня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4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 задачи программы </a:t>
            </a:r>
            <a:r>
              <a:rPr lang="ru-RU" dirty="0" err="1" smtClean="0"/>
              <a:t>антирисковых</a:t>
            </a:r>
            <a:r>
              <a:rPr lang="ru-RU" dirty="0" smtClean="0"/>
              <a:t>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реализации Программы: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создание системы непрерывного профессионального развития педагогических кадров, обеспечивающих качественное проведение образовательной деятельности и повышение качества образования в Учреждении, за счет повышения педагогического и профессионального мастерства, овладения профессиональными компетенциями; совершенствования форм, методов и средств обучения и внедрения современных технологий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Содействовать созданию системы непрерывного профессионального развития и роста профессиональной компетентности педагогических кадров, обеспечивающих повышение качества образования.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условия для снижения средней педагогической нагрузки до объема не более 25 часов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157842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и мероприятия по достижению 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меры/мероприятия по достижению цели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диагностических процедур по выявлению актуального уровня профессиональных компетенций педагогов;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результатов диагностических процедур по выявлению актуального уровня профессиональных компетенций педагогов;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методической поддержки и повышения квалификации педагогов с учетом профессиональных дефицитов;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мероприятий по обмену опытом, в том числе  взаимного посещения уроков  с последующим самоанализом и анализом.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22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Анализ,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 вызвало затруднения в подготовке документов:</a:t>
            </a:r>
          </a:p>
          <a:p>
            <a:r>
              <a:rPr lang="ru-RU" dirty="0" smtClean="0"/>
              <a:t>- целеполагание и планирование;</a:t>
            </a:r>
          </a:p>
          <a:p>
            <a:r>
              <a:rPr lang="ru-RU" dirty="0" smtClean="0"/>
              <a:t>- отбор содержания;</a:t>
            </a:r>
          </a:p>
          <a:p>
            <a:r>
              <a:rPr lang="ru-RU" dirty="0" smtClean="0"/>
              <a:t>- методическое обеспечение;</a:t>
            </a:r>
          </a:p>
          <a:p>
            <a:r>
              <a:rPr lang="ru-RU" dirty="0" smtClean="0"/>
              <a:t>- оформление</a:t>
            </a:r>
          </a:p>
          <a:p>
            <a:pPr marL="0" indent="0">
              <a:buNone/>
            </a:pPr>
            <a:r>
              <a:rPr lang="ru-RU" dirty="0" smtClean="0"/>
              <a:t>Затруднений в </a:t>
            </a:r>
            <a:r>
              <a:rPr lang="ru-RU" smtClean="0"/>
              <a:t>подготовке документов не возникло.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43833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2402</TotalTime>
  <Words>309</Words>
  <Application>Microsoft Office PowerPoint</Application>
  <PresentationFormat>Произвольный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Презентация PowerPoint</vt:lpstr>
      <vt:lpstr>Цель концепции развития</vt:lpstr>
      <vt:lpstr>Цель и задачи среднесрочной программы</vt:lpstr>
      <vt:lpstr>Цель и задачи программы антирисковых мер</vt:lpstr>
      <vt:lpstr>Меры и мероприятия по достижению цели</vt:lpstr>
      <vt:lpstr>Анализ, 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домашний</cp:lastModifiedBy>
  <cp:revision>274</cp:revision>
  <cp:lastPrinted>2021-09-28T13:58:47Z</cp:lastPrinted>
  <dcterms:created xsi:type="dcterms:W3CDTF">2021-09-20T09:17:18Z</dcterms:created>
  <dcterms:modified xsi:type="dcterms:W3CDTF">2023-10-24T01:12:38Z</dcterms:modified>
</cp:coreProperties>
</file>