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93" r:id="rId4"/>
    <p:sldId id="260" r:id="rId5"/>
    <p:sldId id="261" r:id="rId6"/>
    <p:sldId id="262" r:id="rId7"/>
    <p:sldId id="263" r:id="rId8"/>
    <p:sldId id="264" r:id="rId9"/>
    <p:sldId id="295" r:id="rId10"/>
    <p:sldId id="297" r:id="rId11"/>
    <p:sldId id="298" r:id="rId12"/>
    <p:sldId id="307" r:id="rId13"/>
    <p:sldId id="299" r:id="rId14"/>
    <p:sldId id="300" r:id="rId15"/>
    <p:sldId id="301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306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A649B0-259F-4C2A-8A98-2A2C67283F1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396658-8049-4FFF-A367-76BB280A9B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&#1082;&#1072;&#1088;&#1090;&#1080;&#1085;&#1082;&#1072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9552" y="1700808"/>
            <a:ext cx="8458200" cy="12223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/>
              <a:t>Классный час </a:t>
            </a:r>
            <a:br>
              <a:rPr lang="ru-RU" sz="6000" dirty="0"/>
            </a:br>
            <a:r>
              <a:rPr lang="ru-RU" sz="6000" dirty="0"/>
              <a:t>«</a:t>
            </a:r>
            <a:r>
              <a:rPr lang="ru-RU" sz="6000" dirty="0" smtClean="0"/>
              <a:t>Терроризму – нет!»</a:t>
            </a:r>
            <a:endParaRPr lang="ru-RU" sz="6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Обнаружение подозрительных предметов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69" y="1554163"/>
            <a:ext cx="647506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8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Обнаружение подозрительных предметов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1)Если </a:t>
            </a:r>
            <a:r>
              <a:rPr lang="ru-RU" sz="7200" b="1" dirty="0"/>
              <a:t>вы обнаружили забытую иди бесхозную вещь в общественном </a:t>
            </a:r>
            <a:r>
              <a:rPr lang="ru-RU" sz="7200" b="1" dirty="0" smtClean="0"/>
              <a:t>транспорте</a:t>
            </a:r>
            <a:r>
              <a:rPr lang="ru-RU" sz="7200" b="1" dirty="0"/>
              <a:t>, постарайтесь установить, чья она и кто ее мог оставить. Если хозяин не установлен, немедленно сообщите о находке водителю (машинисту).</a:t>
            </a:r>
          </a:p>
          <a:p>
            <a:r>
              <a:rPr lang="ru-RU" sz="7200" b="1" dirty="0" smtClean="0"/>
              <a:t>2)Если </a:t>
            </a:r>
            <a:r>
              <a:rPr lang="ru-RU" sz="7200" b="1" dirty="0"/>
              <a:t>вы обнаружили неизвестный предмет в подъезде своего дома, узнайте у соседей, не принадлежит ли он им. Если владелец не </a:t>
            </a:r>
            <a:r>
              <a:rPr lang="ru-RU" sz="7200" b="1" dirty="0" smtClean="0"/>
              <a:t>установлен </a:t>
            </a:r>
            <a:r>
              <a:rPr lang="ru-RU" sz="7200" b="1" dirty="0"/>
              <a:t>— немедленно сообщите о находке в ваше отделение полиции.</a:t>
            </a:r>
          </a:p>
          <a:p>
            <a:r>
              <a:rPr lang="ru-RU" sz="7200" b="1" dirty="0" smtClean="0"/>
              <a:t>3)Если </a:t>
            </a:r>
            <a:r>
              <a:rPr lang="ru-RU" sz="7200" b="1" dirty="0"/>
              <a:t>вы обнаружили неизвестный предмет в школе, немедленно сообщите о находке администрации или охране.</a:t>
            </a:r>
          </a:p>
          <a:p>
            <a:r>
              <a:rPr lang="ru-RU" sz="7200" b="1" dirty="0" smtClean="0"/>
              <a:t>4)Не </a:t>
            </a:r>
            <a:r>
              <a:rPr lang="ru-RU" sz="7200" b="1" dirty="0"/>
              <a:t>предпринимайте самостоятельно никаких действий (не </a:t>
            </a:r>
            <a:r>
              <a:rPr lang="ru-RU" sz="7200" b="1" dirty="0" smtClean="0"/>
              <a:t>трогайте</a:t>
            </a:r>
            <a:r>
              <a:rPr lang="ru-RU" sz="7200" b="1" dirty="0"/>
              <a:t>, не передвигайте, не вскрывайте) с находками иди подозрительными предметами, которые могут оказаться взрывными устройствами — это может привести к их взрыву, многочисленным жертвам и разрушениям;</a:t>
            </a:r>
          </a:p>
          <a:p>
            <a:r>
              <a:rPr lang="ru-RU" sz="7200" b="1" dirty="0" smtClean="0"/>
              <a:t>5)Зафиксируйте </a:t>
            </a:r>
            <a:r>
              <a:rPr lang="ru-RU" sz="7200" b="1" dirty="0"/>
              <a:t>время обнаружения предмета;</a:t>
            </a:r>
          </a:p>
          <a:p>
            <a:r>
              <a:rPr lang="ru-RU" sz="7200" b="1" dirty="0" smtClean="0"/>
              <a:t>6)Постарайтесь </a:t>
            </a:r>
            <a:r>
              <a:rPr lang="ru-RU" sz="7200" b="1" dirty="0"/>
              <a:t>сделать все возможное, чтобы люди отошли как </a:t>
            </a:r>
            <a:r>
              <a:rPr lang="ru-RU" sz="7200" b="1" dirty="0" smtClean="0"/>
              <a:t>можно </a:t>
            </a:r>
            <a:r>
              <a:rPr lang="ru-RU" sz="7200" b="1" dirty="0"/>
              <a:t>дальше от находки;</a:t>
            </a:r>
          </a:p>
          <a:p>
            <a:r>
              <a:rPr lang="ru-RU" sz="7200" b="1" dirty="0" smtClean="0"/>
              <a:t>7)Обязательно </a:t>
            </a:r>
            <a:r>
              <a:rPr lang="ru-RU" sz="7200" b="1" dirty="0"/>
              <a:t>дождитесь прибытия оперативно-следственной </a:t>
            </a:r>
            <a:r>
              <a:rPr lang="ru-RU" sz="7200" b="1" dirty="0" smtClean="0"/>
              <a:t>группы </a:t>
            </a:r>
            <a:r>
              <a:rPr lang="ru-RU" sz="7200" b="1" dirty="0"/>
              <a:t>(помните, что вы являетесь очень важным очевидцем).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5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Общие рекомендации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Следует проявлять особую осторожность </a:t>
            </a:r>
            <a:r>
              <a:rPr lang="ru-RU" b="1" dirty="0" smtClean="0"/>
              <a:t>и бдительность на </a:t>
            </a:r>
            <a:r>
              <a:rPr lang="ru-RU" b="1" dirty="0"/>
              <a:t>многолюдных мероприя­тиях, в </a:t>
            </a:r>
            <a:r>
              <a:rPr lang="ru-RU" b="1" dirty="0" smtClean="0"/>
              <a:t>общественных зданиях.</a:t>
            </a:r>
            <a:endParaRPr lang="ru-RU" b="1" dirty="0"/>
          </a:p>
          <a:p>
            <a:pPr lvl="0"/>
            <a:r>
              <a:rPr lang="ru-RU" b="1" dirty="0"/>
              <a:t>Обращайте внимание на подозрительных людей, предметы, на лю­бые подозрительные мелочи. Сообщайте обо всем подозрительном со­трудникам </a:t>
            </a:r>
            <a:r>
              <a:rPr lang="ru-RU" b="1" dirty="0" smtClean="0"/>
              <a:t>правоохранительных </a:t>
            </a:r>
            <a:r>
              <a:rPr lang="ru-RU" b="1" dirty="0"/>
              <a:t>органов.</a:t>
            </a:r>
          </a:p>
          <a:p>
            <a:pPr lvl="0"/>
            <a:r>
              <a:rPr lang="ru-RU" b="1" dirty="0"/>
              <a:t>Обращайте особое внимание на появление незнакомых лиц и авто­мобилей, разгрузку мешков и ящиков.</a:t>
            </a:r>
          </a:p>
          <a:p>
            <a:pPr lvl="0"/>
            <a:r>
              <a:rPr lang="ru-RU" b="1" dirty="0"/>
              <a:t>Никогда не принимайте от незнакомцев пакеты и сумки, не оставляйте свой багаж без присмотра.</a:t>
            </a:r>
          </a:p>
          <a:p>
            <a:pPr lvl="0"/>
            <a:r>
              <a:rPr lang="ru-RU" b="1" dirty="0"/>
              <a:t>Старайтесь не поддаваться </a:t>
            </a:r>
            <a:r>
              <a:rPr lang="ru-RU" b="1" dirty="0" smtClean="0"/>
              <a:t>панике!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58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>
                <a:solidFill>
                  <a:srgbClr val="FF0000"/>
                </a:solidFill>
              </a:rPr>
              <a:t>Помните, </a:t>
            </a:r>
            <a:endParaRPr lang="ru-RU" sz="8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Ваша </a:t>
            </a:r>
            <a:r>
              <a:rPr lang="ru-RU" sz="8000" dirty="0">
                <a:solidFill>
                  <a:srgbClr val="FF0000"/>
                </a:solidFill>
              </a:rPr>
              <a:t>цель - остаться в живых!!!</a:t>
            </a:r>
          </a:p>
        </p:txBody>
      </p:sp>
    </p:spTree>
    <p:extLst>
      <p:ext uri="{BB962C8B-B14F-4D97-AF65-F5344CB8AC3E}">
        <p14:creationId xmlns:p14="http://schemas.microsoft.com/office/powerpoint/2010/main" val="24043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Телефоны экстренных служб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МЧС          -                  101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Полиция   -                  102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Скорая </a:t>
            </a:r>
            <a:r>
              <a:rPr lang="ru-RU" b="1" dirty="0" smtClean="0">
                <a:solidFill>
                  <a:srgbClr val="FF0000"/>
                </a:solidFill>
              </a:rPr>
              <a:t>помощь  -       103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Газовая </a:t>
            </a:r>
            <a:r>
              <a:rPr lang="ru-RU" b="1" dirty="0" smtClean="0">
                <a:solidFill>
                  <a:srgbClr val="FF0000"/>
                </a:solidFill>
              </a:rPr>
              <a:t>служба   -       104 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/>
              <a:t>Игра «Если бы…»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597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Пусть солнышко ярко лучится и мирно нам светит всегда!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404714" cy="514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Пусть небо над миром раздастся в плечах!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4" y="1705178"/>
            <a:ext cx="7855418" cy="446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Пусть ветер разгонит все тучи на свете!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96752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4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Пусть всюду смеются здоровые дети!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4110"/>
            <a:ext cx="669339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2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Цели:</a:t>
            </a: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объяснить сущность терроризма, его типы и цели;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совершенствование у школьников знаний о терроризме;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основ безопасности в ЧС;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формирование общественного сознания и гражданской позиции подрастающего поколения.</a:t>
            </a:r>
            <a:endParaRPr lang="ru-RU" sz="2400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Задачи:</a:t>
            </a: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изучить правила поведения при теракте;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развивать навыки поисковой, исследовательской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9405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Пусть всегда будет солнце!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Пусть </a:t>
            </a:r>
            <a:r>
              <a:rPr lang="ru-RU" dirty="0">
                <a:effectLst/>
              </a:rPr>
              <a:t>всегда будет небо!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6959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Пусть всегда будут мамы!</a:t>
            </a:r>
            <a:br>
              <a:rPr lang="ru-RU" dirty="0"/>
            </a:br>
            <a:r>
              <a:rPr lang="ru-RU" dirty="0" smtClean="0"/>
              <a:t>Пусть </a:t>
            </a:r>
            <a:r>
              <a:rPr lang="ru-RU" dirty="0"/>
              <a:t>всегда будут папы!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41976" cy="476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</a:t>
            </a:r>
            <a:r>
              <a:rPr lang="ru-RU" dirty="0"/>
              <a:t>всегда будет радость!</a:t>
            </a:r>
            <a:br>
              <a:rPr lang="ru-RU" dirty="0"/>
            </a:br>
            <a:r>
              <a:rPr lang="ru-RU" dirty="0" smtClean="0"/>
              <a:t>Пусть </a:t>
            </a:r>
            <a:r>
              <a:rPr lang="ru-RU" dirty="0"/>
              <a:t>всегда будет мир!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3736"/>
            <a:ext cx="7845896" cy="45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Используемые 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https://yandex.ru/images/search?text=</a:t>
            </a:r>
            <a:r>
              <a:rPr lang="ru-RU" dirty="0" smtClean="0">
                <a:hlinkClick r:id="rId2"/>
              </a:rPr>
              <a:t>картинка</a:t>
            </a:r>
            <a:endParaRPr lang="ru-RU" dirty="0" smtClean="0"/>
          </a:p>
          <a:p>
            <a:r>
              <a:rPr lang="en-US" dirty="0"/>
              <a:t>https://</a:t>
            </a:r>
            <a:r>
              <a:rPr lang="en-US" dirty="0" smtClean="0"/>
              <a:t>yandex.ru/images/search?text=</a:t>
            </a:r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1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/>
              <a:t>Терроризм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7066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Террор -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(в переводе с латинского «ужас» ,«страх»)- это  устрашение мирного населения, физическое насилие, вплоть до физического уничтожения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6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Терроризм-</a:t>
            </a:r>
            <a:endParaRPr lang="ru-RU" b="1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это убийства, поджоги, взрывы, захват заложников. Там, где террор, там смерть, искалеченные люди</a:t>
            </a:r>
          </a:p>
        </p:txBody>
      </p:sp>
    </p:spTree>
    <p:extLst>
      <p:ext uri="{BB962C8B-B14F-4D97-AF65-F5344CB8AC3E}">
        <p14:creationId xmlns:p14="http://schemas.microsoft.com/office/powerpoint/2010/main" val="13028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Террористы-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Это группа людей , которая совершает теракты .</a:t>
            </a:r>
          </a:p>
          <a:p>
            <a:r>
              <a:rPr lang="ru-RU" b="1" dirty="0" smtClean="0"/>
              <a:t>Это крайне жестокие люди, которые любыми способами хотят запугать нас. Все они - преступники, хотя очень часто "прячутся" за красивыми словами. Но этим словам нельзя верить</a:t>
            </a:r>
            <a:r>
              <a:rPr lang="ru-RU" dirty="0" smtClean="0"/>
              <a:t>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24400"/>
            <a:ext cx="291941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теракт</a:t>
            </a:r>
            <a:endParaRPr lang="ru-RU" b="1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Террористы с целью запугивания совершают акты устрашения, которые называются </a:t>
            </a:r>
            <a:r>
              <a:rPr lang="ru-RU" b="1" dirty="0"/>
              <a:t>террористическими актами (сокращенно </a:t>
            </a:r>
            <a:r>
              <a:rPr lang="ru-RU" b="1" dirty="0" smtClean="0"/>
              <a:t>терактами). Теракт  не знает заранее своих жертв, ибо направлен против государства, но всегда при этом страдают люди, среди которых - дети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72" y="4653136"/>
            <a:ext cx="3077020" cy="20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7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Как не стать жертвой теракта?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Как вести себя в различных чрезвычайных ситуациях?</a:t>
            </a:r>
          </a:p>
        </p:txBody>
      </p:sp>
    </p:spTree>
    <p:extLst>
      <p:ext uri="{BB962C8B-B14F-4D97-AF65-F5344CB8AC3E}">
        <p14:creationId xmlns:p14="http://schemas.microsoft.com/office/powerpoint/2010/main" val="14100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ЕСЛИ ТЫ ОКАЗАЛСЯ В </a:t>
            </a:r>
            <a:r>
              <a:rPr lang="ru-RU" b="1" dirty="0" smtClean="0"/>
              <a:t>ЗАЛОЖНИКАХ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800" b="1" dirty="0"/>
              <a:t>1) Настройся на долгое ожидание. Специалистам требуется время, чтобы освободить тебя. Они не теряют ни минуты, но должны всё предусмотреть.</a:t>
            </a:r>
          </a:p>
          <a:p>
            <a:pPr lvl="0"/>
            <a:r>
              <a:rPr lang="ru-RU" sz="1800" b="1" dirty="0"/>
              <a:t>2) Постарайся мысленно отвлечься от происходящего: вспоминай содержание книг, художественных фильмов, мультфильмов, решай в уме задачи. Если веришь в Бога, молись.</a:t>
            </a:r>
          </a:p>
          <a:p>
            <a:pPr lvl="0"/>
            <a:r>
              <a:rPr lang="ru-RU" sz="1800" b="1" dirty="0"/>
              <a:t>3) Старайся не раздражать террористов: не кричи, не плачь, не возмущайся. Не требуй также немедленного освобождения - это невозможно.</a:t>
            </a:r>
          </a:p>
          <a:p>
            <a:pPr lvl="0"/>
            <a:r>
              <a:rPr lang="ru-RU" sz="1800" b="1" dirty="0"/>
              <a:t>4) Не вступай в споры с террористами, выполняй все их требования. Помни: это вынужденная мера, ты спасаешь себя и окружающих.</a:t>
            </a:r>
          </a:p>
          <a:p>
            <a:pPr lvl="0"/>
            <a:r>
              <a:rPr lang="ru-RU" sz="1800" b="1" dirty="0"/>
              <a:t>5) Помни, что, возможно, тебе придётся долгое время провести без воды и пищи - экономь свои силы.</a:t>
            </a:r>
          </a:p>
          <a:p>
            <a:pPr lvl="0"/>
            <a:r>
              <a:rPr lang="ru-RU" sz="1800" b="1" dirty="0"/>
              <a:t>6) Если в помещении душно, постарайся меньше двигаться, чтобы экономнее расходовать кислород.</a:t>
            </a:r>
          </a:p>
          <a:p>
            <a:pPr lvl="0"/>
            <a:r>
              <a:rPr lang="ru-RU" sz="1800" b="1" dirty="0"/>
              <a:t>7) Если воздуха достаточно, а по зданию передвигаться запрещают, делай нехитрые физические упражнения - напрягай и расслабляй мышцы рук, ног, спины. Не делай резких движений.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173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</TotalTime>
  <Words>642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Классный час  «Терроризму – нет!»</vt:lpstr>
      <vt:lpstr>Презентация PowerPoint</vt:lpstr>
      <vt:lpstr>Презентация PowerPoint</vt:lpstr>
      <vt:lpstr>Террор -</vt:lpstr>
      <vt:lpstr>Терроризм-</vt:lpstr>
      <vt:lpstr>Террористы-</vt:lpstr>
      <vt:lpstr>теракт</vt:lpstr>
      <vt:lpstr>Презентация PowerPoint</vt:lpstr>
      <vt:lpstr>ЕСЛИ ТЫ ОКАЗАЛСЯ В ЗАЛОЖНИКАХ</vt:lpstr>
      <vt:lpstr>Обнаружение подозрительных предметов</vt:lpstr>
      <vt:lpstr>Обнаружение подозрительных предметов</vt:lpstr>
      <vt:lpstr>Общие рекомендации</vt:lpstr>
      <vt:lpstr>Презентация PowerPoint</vt:lpstr>
      <vt:lpstr>Телефоны экстренных служб</vt:lpstr>
      <vt:lpstr>Презентация PowerPoint</vt:lpstr>
      <vt:lpstr>Пусть солнышко ярко лучится и мирно нам светит всегда! </vt:lpstr>
      <vt:lpstr>Пусть небо над миром раздастся в плечах!</vt:lpstr>
      <vt:lpstr>Пусть ветер разгонит все тучи на свете! </vt:lpstr>
      <vt:lpstr>Пусть всюду смеются здоровые дети!</vt:lpstr>
      <vt:lpstr>Пусть всегда будет солнце! Пусть всегда будет небо!</vt:lpstr>
      <vt:lpstr>Пусть всегда будут мамы! Пусть всегда будут папы! </vt:lpstr>
      <vt:lpstr>Пусть всегда будет радость! Пусть всегда будет мир! </vt:lpstr>
      <vt:lpstr>Презентация PowerPoint</vt:lpstr>
      <vt:lpstr>Используемые ресурсы: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«Терроризму – нет!»</dc:title>
  <dc:creator>User</dc:creator>
  <cp:lastModifiedBy>User</cp:lastModifiedBy>
  <cp:revision>30</cp:revision>
  <dcterms:created xsi:type="dcterms:W3CDTF">2016-08-23T19:34:23Z</dcterms:created>
  <dcterms:modified xsi:type="dcterms:W3CDTF">2024-02-02T00:54:52Z</dcterms:modified>
</cp:coreProperties>
</file>