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31" autoAdjust="0"/>
  </p:normalViewPr>
  <p:slideViewPr>
    <p:cSldViewPr>
      <p:cViewPr varScale="1">
        <p:scale>
          <a:sx n="61" d="100"/>
          <a:sy n="61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1E896-977B-4F0A-9907-B2099F83F76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C2B0B4A-B138-4E13-A158-D0C255FCE35F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Оформление документов (заявление, договор, согласие на обработку персональных данных)</a:t>
          </a:r>
          <a:endParaRPr lang="ru-RU" b="1" dirty="0"/>
        </a:p>
      </dgm:t>
    </dgm:pt>
    <dgm:pt modelId="{825726E9-FE0A-46F6-A5CF-45884FE64567}" type="parTrans" cxnId="{EABD8282-CAA9-4C79-922D-2F16F83EFF49}">
      <dgm:prSet/>
      <dgm:spPr/>
      <dgm:t>
        <a:bodyPr/>
        <a:lstStyle/>
        <a:p>
          <a:endParaRPr lang="ru-RU"/>
        </a:p>
      </dgm:t>
    </dgm:pt>
    <dgm:pt modelId="{9A058F8C-4DA9-4A39-836C-D43AE690D521}" type="sibTrans" cxnId="{EABD8282-CAA9-4C79-922D-2F16F83EFF49}">
      <dgm:prSet/>
      <dgm:spPr/>
      <dgm:t>
        <a:bodyPr/>
        <a:lstStyle/>
        <a:p>
          <a:endParaRPr lang="ru-RU"/>
        </a:p>
      </dgm:t>
    </dgm:pt>
    <dgm:pt modelId="{9840EC17-8DCF-4A66-8AC7-9589D8C01B4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При получении направления, зачисление в дошкольную группу</a:t>
          </a:r>
          <a:endParaRPr lang="ru-RU" b="1" dirty="0"/>
        </a:p>
      </dgm:t>
    </dgm:pt>
    <dgm:pt modelId="{9A831577-CFE6-4EA4-B1B9-8C01DBDE83B8}" type="parTrans" cxnId="{29B6E5D0-0E21-4794-BD32-FBE9E03B4BAF}">
      <dgm:prSet/>
      <dgm:spPr/>
      <dgm:t>
        <a:bodyPr/>
        <a:lstStyle/>
        <a:p>
          <a:endParaRPr lang="ru-RU"/>
        </a:p>
      </dgm:t>
    </dgm:pt>
    <dgm:pt modelId="{88E896D0-0D3D-411D-9226-BE6E6F025B51}" type="sibTrans" cxnId="{29B6E5D0-0E21-4794-BD32-FBE9E03B4BAF}">
      <dgm:prSet/>
      <dgm:spPr/>
      <dgm:t>
        <a:bodyPr/>
        <a:lstStyle/>
        <a:p>
          <a:endParaRPr lang="ru-RU"/>
        </a:p>
      </dgm:t>
    </dgm:pt>
    <dgm:pt modelId="{6EA54CF1-B659-4B75-9E38-1AB9AE50E187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/>
            <a:t>Администрация школы</a:t>
          </a:r>
          <a:endParaRPr lang="ru-RU" b="1" dirty="0"/>
        </a:p>
      </dgm:t>
    </dgm:pt>
    <dgm:pt modelId="{B19C27A8-7EC7-45F4-AEE6-3AB5D51CA0F2}" type="parTrans" cxnId="{74E788D7-FE92-41C6-9732-CF2D70D87D9C}">
      <dgm:prSet/>
      <dgm:spPr/>
      <dgm:t>
        <a:bodyPr/>
        <a:lstStyle/>
        <a:p>
          <a:endParaRPr lang="ru-RU"/>
        </a:p>
      </dgm:t>
    </dgm:pt>
    <dgm:pt modelId="{63EDB9B1-B63A-4122-BA9A-EB8DDDFAC6F4}" type="sibTrans" cxnId="{74E788D7-FE92-41C6-9732-CF2D70D87D9C}">
      <dgm:prSet/>
      <dgm:spPr/>
      <dgm:t>
        <a:bodyPr/>
        <a:lstStyle/>
        <a:p>
          <a:endParaRPr lang="ru-RU"/>
        </a:p>
      </dgm:t>
    </dgm:pt>
    <dgm:pt modelId="{9A9483F1-9007-44CC-A4F0-014174FBE9C7}" type="pres">
      <dgm:prSet presAssocID="{5681E896-977B-4F0A-9907-B2099F83F760}" presName="CompostProcess" presStyleCnt="0">
        <dgm:presLayoutVars>
          <dgm:dir/>
          <dgm:resizeHandles val="exact"/>
        </dgm:presLayoutVars>
      </dgm:prSet>
      <dgm:spPr/>
    </dgm:pt>
    <dgm:pt modelId="{EDF009D6-E896-4702-A78D-6E0E854A7895}" type="pres">
      <dgm:prSet presAssocID="{5681E896-977B-4F0A-9907-B2099F83F760}" presName="arrow" presStyleLbl="bgShp" presStyleIdx="0" presStyleCnt="1"/>
      <dgm:spPr/>
    </dgm:pt>
    <dgm:pt modelId="{99A2A074-8026-4F38-8E25-08A837FC8145}" type="pres">
      <dgm:prSet presAssocID="{5681E896-977B-4F0A-9907-B2099F83F760}" presName="linearProcess" presStyleCnt="0"/>
      <dgm:spPr/>
    </dgm:pt>
    <dgm:pt modelId="{93C06AD4-47F6-465D-9F1B-CCD6DC46B071}" type="pres">
      <dgm:prSet presAssocID="{0C2B0B4A-B138-4E13-A158-D0C255FCE35F}" presName="textNode" presStyleLbl="node1" presStyleIdx="0" presStyleCnt="3" custLinFactNeighborX="55436" custLinFactNeighborY="-22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1E38F-67C8-4D0C-A0F8-69C3086FEA7C}" type="pres">
      <dgm:prSet presAssocID="{9A058F8C-4DA9-4A39-836C-D43AE690D521}" presName="sibTrans" presStyleCnt="0"/>
      <dgm:spPr/>
    </dgm:pt>
    <dgm:pt modelId="{E292647E-26D3-41BC-9B83-4D32236BFDA0}" type="pres">
      <dgm:prSet presAssocID="{9840EC17-8DCF-4A66-8AC7-9589D8C01B4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42510-802E-45D7-A175-042F7CC5B030}" type="pres">
      <dgm:prSet presAssocID="{88E896D0-0D3D-411D-9226-BE6E6F025B51}" presName="sibTrans" presStyleCnt="0"/>
      <dgm:spPr/>
    </dgm:pt>
    <dgm:pt modelId="{69E2501E-0CFD-410D-A214-D254C8E9DBF5}" type="pres">
      <dgm:prSet presAssocID="{6EA54CF1-B659-4B75-9E38-1AB9AE50E18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BD8282-CAA9-4C79-922D-2F16F83EFF49}" srcId="{5681E896-977B-4F0A-9907-B2099F83F760}" destId="{0C2B0B4A-B138-4E13-A158-D0C255FCE35F}" srcOrd="0" destOrd="0" parTransId="{825726E9-FE0A-46F6-A5CF-45884FE64567}" sibTransId="{9A058F8C-4DA9-4A39-836C-D43AE690D521}"/>
    <dgm:cxn modelId="{8374B460-15BF-45BD-A3FA-F82707B5F8BB}" type="presOf" srcId="{9840EC17-8DCF-4A66-8AC7-9589D8C01B44}" destId="{E292647E-26D3-41BC-9B83-4D32236BFDA0}" srcOrd="0" destOrd="0" presId="urn:microsoft.com/office/officeart/2005/8/layout/hProcess9"/>
    <dgm:cxn modelId="{516DE7AB-23D6-470F-87B1-CEE422333C98}" type="presOf" srcId="{6EA54CF1-B659-4B75-9E38-1AB9AE50E187}" destId="{69E2501E-0CFD-410D-A214-D254C8E9DBF5}" srcOrd="0" destOrd="0" presId="urn:microsoft.com/office/officeart/2005/8/layout/hProcess9"/>
    <dgm:cxn modelId="{A2381001-E617-4F27-9740-40486D6A6106}" type="presOf" srcId="{0C2B0B4A-B138-4E13-A158-D0C255FCE35F}" destId="{93C06AD4-47F6-465D-9F1B-CCD6DC46B071}" srcOrd="0" destOrd="0" presId="urn:microsoft.com/office/officeart/2005/8/layout/hProcess9"/>
    <dgm:cxn modelId="{29B6E5D0-0E21-4794-BD32-FBE9E03B4BAF}" srcId="{5681E896-977B-4F0A-9907-B2099F83F760}" destId="{9840EC17-8DCF-4A66-8AC7-9589D8C01B44}" srcOrd="1" destOrd="0" parTransId="{9A831577-CFE6-4EA4-B1B9-8C01DBDE83B8}" sibTransId="{88E896D0-0D3D-411D-9226-BE6E6F025B51}"/>
    <dgm:cxn modelId="{74E788D7-FE92-41C6-9732-CF2D70D87D9C}" srcId="{5681E896-977B-4F0A-9907-B2099F83F760}" destId="{6EA54CF1-B659-4B75-9E38-1AB9AE50E187}" srcOrd="2" destOrd="0" parTransId="{B19C27A8-7EC7-45F4-AEE6-3AB5D51CA0F2}" sibTransId="{63EDB9B1-B63A-4122-BA9A-EB8DDDFAC6F4}"/>
    <dgm:cxn modelId="{AE4FDBA7-6019-4161-8F6B-D0960E3BF78D}" type="presOf" srcId="{5681E896-977B-4F0A-9907-B2099F83F760}" destId="{9A9483F1-9007-44CC-A4F0-014174FBE9C7}" srcOrd="0" destOrd="0" presId="urn:microsoft.com/office/officeart/2005/8/layout/hProcess9"/>
    <dgm:cxn modelId="{43043EC7-3079-4BE0-974F-F79014CEC78E}" type="presParOf" srcId="{9A9483F1-9007-44CC-A4F0-014174FBE9C7}" destId="{EDF009D6-E896-4702-A78D-6E0E854A7895}" srcOrd="0" destOrd="0" presId="urn:microsoft.com/office/officeart/2005/8/layout/hProcess9"/>
    <dgm:cxn modelId="{3A011D82-1487-4EBB-970A-797B535FC2E0}" type="presParOf" srcId="{9A9483F1-9007-44CC-A4F0-014174FBE9C7}" destId="{99A2A074-8026-4F38-8E25-08A837FC8145}" srcOrd="1" destOrd="0" presId="urn:microsoft.com/office/officeart/2005/8/layout/hProcess9"/>
    <dgm:cxn modelId="{B6722E3F-69FD-4A41-8FF1-4A3C4E1A45EB}" type="presParOf" srcId="{99A2A074-8026-4F38-8E25-08A837FC8145}" destId="{93C06AD4-47F6-465D-9F1B-CCD6DC46B071}" srcOrd="0" destOrd="0" presId="urn:microsoft.com/office/officeart/2005/8/layout/hProcess9"/>
    <dgm:cxn modelId="{577F143F-4058-456A-B3BA-2A8FA0967C1B}" type="presParOf" srcId="{99A2A074-8026-4F38-8E25-08A837FC8145}" destId="{4F61E38F-67C8-4D0C-A0F8-69C3086FEA7C}" srcOrd="1" destOrd="0" presId="urn:microsoft.com/office/officeart/2005/8/layout/hProcess9"/>
    <dgm:cxn modelId="{5C1075E9-A59E-4C6D-B595-0DA47605B8AB}" type="presParOf" srcId="{99A2A074-8026-4F38-8E25-08A837FC8145}" destId="{E292647E-26D3-41BC-9B83-4D32236BFDA0}" srcOrd="2" destOrd="0" presId="urn:microsoft.com/office/officeart/2005/8/layout/hProcess9"/>
    <dgm:cxn modelId="{104F3196-00BD-484D-B933-BFE6D85FF365}" type="presParOf" srcId="{99A2A074-8026-4F38-8E25-08A837FC8145}" destId="{AF542510-802E-45D7-A175-042F7CC5B030}" srcOrd="3" destOrd="0" presId="urn:microsoft.com/office/officeart/2005/8/layout/hProcess9"/>
    <dgm:cxn modelId="{42C46D4B-AF37-437F-8D34-B79C0666CBAE}" type="presParOf" srcId="{99A2A074-8026-4F38-8E25-08A837FC8145}" destId="{69E2501E-0CFD-410D-A214-D254C8E9DBF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009D6-E896-4702-A78D-6E0E854A7895}">
      <dsp:nvSpPr>
        <dsp:cNvPr id="0" name=""/>
        <dsp:cNvSpPr/>
      </dsp:nvSpPr>
      <dsp:spPr>
        <a:xfrm>
          <a:off x="617219" y="0"/>
          <a:ext cx="6995160" cy="438912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06AD4-47F6-465D-9F1B-CCD6DC46B071}">
      <dsp:nvSpPr>
        <dsp:cNvPr id="0" name=""/>
        <dsp:cNvSpPr/>
      </dsp:nvSpPr>
      <dsp:spPr>
        <a:xfrm>
          <a:off x="82351" y="1277497"/>
          <a:ext cx="2648902" cy="1755648"/>
        </a:xfrm>
        <a:prstGeom prst="roundRect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Оформление документов (заявление, договор, согласие на обработку персональных данных)</a:t>
          </a:r>
          <a:endParaRPr lang="ru-RU" sz="1600" b="1" kern="1200" dirty="0"/>
        </a:p>
      </dsp:txBody>
      <dsp:txXfrm>
        <a:off x="168055" y="1363201"/>
        <a:ext cx="2477494" cy="1584240"/>
      </dsp:txXfrm>
    </dsp:sp>
    <dsp:sp modelId="{E292647E-26D3-41BC-9B83-4D32236BFDA0}">
      <dsp:nvSpPr>
        <dsp:cNvPr id="0" name=""/>
        <dsp:cNvSpPr/>
      </dsp:nvSpPr>
      <dsp:spPr>
        <a:xfrm>
          <a:off x="2790348" y="1316736"/>
          <a:ext cx="2648902" cy="1755648"/>
        </a:xfrm>
        <a:prstGeom prst="roundRect">
          <a:avLst/>
        </a:prstGeom>
        <a:gradFill rotWithShape="1">
          <a:gsLst>
            <a:gs pos="0">
              <a:schemeClr val="accent4">
                <a:tint val="70000"/>
                <a:satMod val="130000"/>
              </a:schemeClr>
            </a:gs>
            <a:gs pos="43000">
              <a:schemeClr val="accent4">
                <a:tint val="44000"/>
                <a:satMod val="165000"/>
              </a:schemeClr>
            </a:gs>
            <a:gs pos="93000">
              <a:schemeClr val="accent4">
                <a:tint val="15000"/>
                <a:satMod val="165000"/>
              </a:schemeClr>
            </a:gs>
            <a:gs pos="100000">
              <a:schemeClr val="accent4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4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 получении направления, зачисление в дошкольную группу</a:t>
          </a:r>
          <a:endParaRPr lang="ru-RU" sz="1600" b="1" kern="1200" dirty="0"/>
        </a:p>
      </dsp:txBody>
      <dsp:txXfrm>
        <a:off x="2876052" y="1402440"/>
        <a:ext cx="2477494" cy="1584240"/>
      </dsp:txXfrm>
    </dsp:sp>
    <dsp:sp modelId="{69E2501E-0CFD-410D-A214-D254C8E9DBF5}">
      <dsp:nvSpPr>
        <dsp:cNvPr id="0" name=""/>
        <dsp:cNvSpPr/>
      </dsp:nvSpPr>
      <dsp:spPr>
        <a:xfrm>
          <a:off x="5571857" y="1316736"/>
          <a:ext cx="2648902" cy="1755648"/>
        </a:xfrm>
        <a:prstGeom prst="roundRect">
          <a:avLst/>
        </a:prstGeom>
        <a:gradFill rotWithShape="1">
          <a:gsLst>
            <a:gs pos="0">
              <a:schemeClr val="accent5">
                <a:tint val="70000"/>
                <a:satMod val="130000"/>
              </a:schemeClr>
            </a:gs>
            <a:gs pos="43000">
              <a:schemeClr val="accent5">
                <a:tint val="44000"/>
                <a:satMod val="165000"/>
              </a:schemeClr>
            </a:gs>
            <a:gs pos="93000">
              <a:schemeClr val="accent5">
                <a:tint val="15000"/>
                <a:satMod val="165000"/>
              </a:schemeClr>
            </a:gs>
            <a:gs pos="100000">
              <a:schemeClr val="accent5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5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Администрация школы</a:t>
          </a:r>
          <a:endParaRPr lang="ru-RU" sz="1600" b="1" kern="1200" dirty="0"/>
        </a:p>
      </dsp:txBody>
      <dsp:txXfrm>
        <a:off x="5657561" y="1402440"/>
        <a:ext cx="2477494" cy="158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851648" cy="30963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ПРИЁМ ЗАЯВЛЕНИЙ, ПОСТАНОВКА НА УЧЁТ И ЗАЧИСЛЕНИЕ ДЕТЕЙ В ОБРАЗОВАТЕЛЬНЫЕ УЧРЕЖДЕНИЯ, РЕАЛИЗУЮЩИЕ ОСНОВНУЮ ОБРАЗОВАТЕЛЬНУЮ ПРОГРАММУ ДОШКОЛЬНОГО ОБРАЗОВАНИЯ (ДЕТСКИЕ САДЫ) Амурского муниципального района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854696" cy="141994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сновная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общеобразовательная школа села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Джуен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Амурского муниципального района Хабаровского края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Приём заявлений, постановка на учёт и зачисление ребёнка в детский сад на территории Амурского муниципального района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Подробная информация об услуге:</a:t>
            </a:r>
            <a:endParaRPr lang="ru-RU" sz="2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916832"/>
            <a:ext cx="3538736" cy="443484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Как получить услугу?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Сроки оказания услуги;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Стоимость услуги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2348879"/>
            <a:ext cx="3754760" cy="400604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Выберите тип получения услуги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Электронная услуга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Личное посещение ведомства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 месяцев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Услуга предоставляется бесплатно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563888" y="2420888"/>
            <a:ext cx="129614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491880" y="4005064"/>
            <a:ext cx="129614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635896" y="5373216"/>
            <a:ext cx="126644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932040" y="3068960"/>
            <a:ext cx="288032" cy="2880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932040" y="3429000"/>
            <a:ext cx="288032" cy="2880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4048" y="31409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6851104" cy="3623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Подробная информация об услуге (продолжение)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Авторизуйтесь на портале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/>
              <a:t>Для получения услуги Вам необходимо </a:t>
            </a:r>
            <a:r>
              <a:rPr lang="ru-RU" dirty="0" smtClean="0">
                <a:solidFill>
                  <a:srgbClr val="FF0000"/>
                </a:solidFill>
              </a:rPr>
              <a:t>Зарегистрироваться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FF0000"/>
                </a:solidFill>
              </a:rPr>
              <a:t>Войти</a:t>
            </a:r>
          </a:p>
          <a:p>
            <a:pPr algn="ctr">
              <a:buNone/>
            </a:pPr>
            <a:endParaRPr lang="ru-RU" u="sng" dirty="0" smtClean="0"/>
          </a:p>
          <a:p>
            <a:pPr algn="ctr">
              <a:buNone/>
            </a:pPr>
            <a:r>
              <a:rPr lang="ru-RU" u="sng" dirty="0" smtClean="0"/>
              <a:t>Заполните заявление в электронном виде, внеся в него данные следующих документов:</a:t>
            </a:r>
          </a:p>
          <a:p>
            <a:pPr marL="457200" indent="-45720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Медицинское заключение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предоставляется в управление образования лично при получении путёвки –направления);</a:t>
            </a:r>
          </a:p>
          <a:p>
            <a:pPr marL="457200" indent="-457200" algn="ctr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г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628800"/>
            <a:ext cx="1097491" cy="893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2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Приём заявлений, постановка на учёт и зачисление ребёнка в детский сад на территории Амурского муниципального района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Подробная информация об услуге: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95707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Дополнительные документы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Документ, удостоверяющий личность родителя (законного представителя) при личном обращении (подлинник и копия), скан-копия паспорта родителя (законного представителя) при предоставлении услуги через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Единый портал государственных услуг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(функций);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Оригинал документа предоставляется с копией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Документ, подтверждающий право предоставлять интересы ребёнка (требуется, если заявителем выступает лицо, действующее от имени законного представителя ребёнка) подлинник и копия нотариально заверенной доверенности.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Новый рабочий документ.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нотариально заверенная доверенность с копией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Приём заявлений, постановка на учёт и зачисление ребёнка в детский сад на территории Амурского муниципального района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Подробная информация об услуге: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Дополнительные документы (продолжение):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Свидетельство о рождении ребёнка при личном обращении (подлинник и копия), скан-копия свидетельства о рождении ребёнка при предоставлении услуги через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Единый портал государственных услуг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(функций)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с копией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Свидетельство о регистрации ребёнка по месту жительства или по месту пребывания на закреплённой территории (подлинник и копия)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с копией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Приём заявлений, постановка на учёт и зачисление ребёнка в детский сад на территории Амурского муниципального района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Подробная информация об услуге: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Отправьте заявление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ваш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Личный кабинет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Госуслугах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придёт сообщение о приёме заявления;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Принесите оригиналы документов, указанных в приглашении;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Получите результат оказания услуги;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 может быть получен:</a:t>
            </a:r>
          </a:p>
          <a:p>
            <a:pPr marL="457200" indent="-457200" algn="ctr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электронном виде в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Личном кабинете</a:t>
            </a:r>
          </a:p>
          <a:p>
            <a:pPr marL="457200" indent="-4572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личном посещении офиса ведомства после получения приглашения в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Личном кабинете</a:t>
            </a:r>
          </a:p>
          <a:p>
            <a:r>
              <a:rPr lang="ru-RU" sz="2000" b="1" dirty="0" smtClean="0"/>
              <a:t>Услугу предоставляет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образования, молодёжной политики и спорта администрации Амурского муниципального района Хабаровского края Административный регламент</a:t>
            </a:r>
            <a:endParaRPr lang="ru-RU" sz="18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Для поступления в дошкольную группу МБОУ ООШ села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Джуен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Позвонить по тел: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8 (42142) 49718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 о наличии мест 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Личное обращение с документами;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Паспорт родителя (законного представителя);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Свидетельство о рождении ребёнка;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Медицинская карта;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Справка о регистрации ребёнка по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месту жительства.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поступления в дошкольную группу МБОУ ООШ села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Джуен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sz="2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463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ПРИЁМ ЗАЯВЛЕНИЙ, ПОСТАНОВКА НА УЧЁТ И ЗАЧИСЛЕНИЕ ДЕТЕЙ В ОБРАЗОВАТЕЛЬНЫЕ УЧРЕЖДЕНИЯ, РЕАЛИЗУЮЩИЕ ОСНОВНУЮ ОБРАЗОВАТЕЛЬНУЮ ПРОГРАММУ ДОШКОЛЬНОГО ОБРАЗОВАНИЯ (ДЕТСКИЕ САДЫ) Амурского муниципального района</vt:lpstr>
      <vt:lpstr>        Приём заявлений, постановка на учёт и зачисление ребёнка в детский сад на территории Амурского муниципального района  Подробная информация об услуге:</vt:lpstr>
      <vt:lpstr>Подробная информация об услуге (продолжение)</vt:lpstr>
      <vt:lpstr>    Приём заявлений, постановка на учёт и зачисление ребёнка в детский сад на территории Амурского муниципального района Подробная информация об услуге:</vt:lpstr>
      <vt:lpstr>Приём заявлений, постановка на учёт и зачисление ребёнка в детский сад на территории Амурского муниципального района Подробная информация об услуге:</vt:lpstr>
      <vt:lpstr>Приём заявлений, постановка на учёт и зачисление ребёнка в детский сад на территории Амурского муниципального района  Подробная информация об услуге:</vt:lpstr>
      <vt:lpstr>Для поступления в дошкольную группу МБОУ ООШ села Джуен</vt:lpstr>
      <vt:lpstr>Для поступления в дошкольную группу МБОУ ООШ села Джуен  продолжение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ЗАЯВЛЕНИЙ, ПОСТАНОВКА НА УЧЁТ И ЗАЧИСЛЕНИЕ ДЕТЕЙ В ОБРАЗОВАТЕЛЬНЫЕ УЧРЕЖДЕНИЯ, РЕАЛИЗУЮЩИЕ ОСНОВНУЮ ОБРАЗОВАТЕЛЬНУЮ ПРОГРАММУ ДОШКОЛЬНОГО ОБРАЗОВАНИЯ (ДЕТСКИЕ САДЫ) Амурского муниципального района</dc:title>
  <dc:creator>1</dc:creator>
  <cp:lastModifiedBy>домашний</cp:lastModifiedBy>
  <cp:revision>13</cp:revision>
  <dcterms:created xsi:type="dcterms:W3CDTF">2024-08-01T00:53:28Z</dcterms:created>
  <dcterms:modified xsi:type="dcterms:W3CDTF">2024-08-01T05:54:11Z</dcterms:modified>
</cp:coreProperties>
</file>